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4" r:id="rId6"/>
    <p:sldId id="278" r:id="rId7"/>
    <p:sldId id="273" r:id="rId8"/>
    <p:sldId id="261" r:id="rId9"/>
    <p:sldId id="265" r:id="rId10"/>
    <p:sldId id="271" r:id="rId11"/>
    <p:sldId id="266" r:id="rId12"/>
    <p:sldId id="272" r:id="rId13"/>
    <p:sldId id="274" r:id="rId14"/>
    <p:sldId id="276" r:id="rId15"/>
    <p:sldId id="277" r:id="rId16"/>
    <p:sldId id="279" r:id="rId17"/>
    <p:sldId id="270" r:id="rId18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9"/>
    </p:embeddedFont>
    <p:embeddedFont>
      <p:font typeface="G마켓 산스 TTF Medium" panose="020000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A5A"/>
    <a:srgbClr val="E7E8E2"/>
    <a:srgbClr val="FFFFFF"/>
    <a:srgbClr val="ECF5E7"/>
    <a:srgbClr val="B3D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3C89D-756D-49D3-8740-41BDF7DE4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2123CA-0D3A-46BC-BD37-F7409AEF6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ABD0D-39F5-4EBB-B003-2BDE72B2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E155C-D101-4D34-94F6-9A339B81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D592A-B9F2-4E89-80C5-32EF5774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3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96394-6F39-49BE-92F0-38DE613B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B4ACE-6232-411C-8350-2D9A76732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2D460-5760-457A-9468-F61E103B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ED57A-49A7-4948-B43D-312F005B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15BC15-22D2-4D7F-B6C2-AD4605A6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62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80DE65-B44C-4143-A4A3-50CDA547A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53E724-DABB-49E8-89E2-4E0FAD983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43FC9-A603-4316-AA82-4E626477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91439-9C24-4036-A2C3-3CE0A096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6E9712-077F-4908-AB4B-C9DDF4D6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4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13065-4193-4588-9B79-35A22A9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E4AB8-DB50-456E-9B0F-E10E82FB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D3154-ADB2-48A3-B723-2282D480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22D4A-2D8A-42F3-AE48-4B67DED1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AE01AE-5C43-4B74-926B-F8E5B8D4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8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3A682-312A-4D2D-B6E7-28E0299B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EE10CA-27EE-4C48-8AB7-23658B61E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D7850-A9C3-459D-965E-D24B8A5E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43E95-6D58-4D25-9868-AF80B281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ACC20-3ECA-4A3E-B7E0-29DB3432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5CC8-712E-4C0F-8DB4-B03FFFF6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8A0BB-7AC5-4386-A219-7B06073A3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6384FF-DDE6-45A4-B8A3-99E07D3BF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B0D4C3-E0F7-4EC2-9900-1A01F411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2AADE-25D8-48F2-BD53-3C920FBC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C20E19-FECF-4651-A9F3-37B69B4D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9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81EED-4347-4C6C-B48F-54DE102A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38B16-CEF8-40E4-AB8B-241DB66C3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69F9C-F5B6-4935-B0C5-802C7F97F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628039-DF6B-4E25-83C9-C6B09DA31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67BA96-F691-4B97-B8D8-2C11F4EA5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C7ABF6-6C87-478C-ACAA-8C107AF8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DBC9D4-757C-4BD3-B41A-D9CB01AE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E7CB6-E332-404D-B58C-3143F1F8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3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0AC7D-3424-473B-810B-6E6B25B5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8D087A-7B18-40E2-8E5E-45349DAC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9BA7DD-6940-4576-9BE4-DF651884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615CAF-82DA-4C05-8683-2DDCF920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998D8-78AB-45F8-B06E-35D702C9E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27B1E9-33E1-4C70-B5C3-91AC2F87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91682C-B910-4B67-8C47-D36115AB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9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F625B-5A1A-4FCF-B45F-1509DB02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108AE-12C1-45CE-84B2-40324307F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65E521-0F29-4664-B2D3-008A5E844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87184D-51C1-417C-9158-D4A6E5D1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0846AF-1A54-49E3-9876-45A16723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71BAE-74DA-405A-99C3-1607FDF4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8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7EE23-6848-4C7B-BA7F-878A5C07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93CCA-66E2-4C7A-BFB9-AEA48C06A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8A48F-79BA-44FF-A7F8-08BA486EE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70B8C-0441-4B5E-A602-FFC25F9A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63B7D3-BC6E-4CB4-B34A-9B7FF1CB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CA4B99-E466-4DA6-836B-41AD8194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6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E9172C-61BA-4A17-86E5-6FCFF53E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D9A70D-E38B-47CD-BF43-C0FE72E2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32E52-6612-412E-AD7A-E392D6691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AC1BC-A467-4623-A9F8-134D4F6F880A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692C6-C645-4A50-9CBD-2B12117B4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A0ED9-0B6C-40AA-8A34-301BC311F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1B4FB-1103-4300-91BE-1E0AA789B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73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Jeongyeon999/SW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9D315-7F61-4D40-A5D4-9E756ED58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650" y="1674813"/>
            <a:ext cx="9144000" cy="2387600"/>
          </a:xfrm>
        </p:spPr>
        <p:txBody>
          <a:bodyPr/>
          <a:lstStyle/>
          <a:p>
            <a:pPr algn="l"/>
            <a:r>
              <a:rPr lang="ko-KR" altLang="en-US" sz="6600" dirty="0" err="1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스마트창문</a:t>
            </a:r>
            <a:r>
              <a:rPr lang="ko-KR" altLang="en-US" sz="66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6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최종발표</a:t>
            </a:r>
            <a:endParaRPr lang="ko-KR" altLang="en-US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7C5EB3-59E1-428A-AA5E-5179DE52C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2650" y="4344988"/>
            <a:ext cx="9144000" cy="1655762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컴퓨터공학과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l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20184384</a:t>
            </a:r>
          </a:p>
          <a:p>
            <a:pPr algn="l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유정연</a:t>
            </a:r>
          </a:p>
        </p:txBody>
      </p:sp>
    </p:spTree>
    <p:extLst>
      <p:ext uri="{BB962C8B-B14F-4D97-AF65-F5344CB8AC3E}">
        <p14:creationId xmlns:p14="http://schemas.microsoft.com/office/powerpoint/2010/main" val="1832727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5D6A340E-B45C-477C-A0EC-8972693BA066}"/>
              </a:ext>
            </a:extLst>
          </p:cNvPr>
          <p:cNvSpPr txBox="1">
            <a:spLocks/>
          </p:cNvSpPr>
          <p:nvPr/>
        </p:nvSpPr>
        <p:spPr>
          <a:xfrm>
            <a:off x="651679" y="504022"/>
            <a:ext cx="4373082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미세먼지 수치 </a:t>
            </a:r>
            <a:r>
              <a:rPr lang="ko-KR" altLang="en-US" sz="3200" dirty="0" err="1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웹크롤링</a:t>
            </a:r>
            <a:endParaRPr lang="ko-KR" altLang="en-US" sz="3200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02ABCC-5737-47F7-8591-436F27103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5" r="1076" b="7643"/>
          <a:stretch/>
        </p:blipFill>
        <p:spPr>
          <a:xfrm>
            <a:off x="467123" y="1282824"/>
            <a:ext cx="11257753" cy="51558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A545F54-2823-48A7-9224-C49487F1A098}"/>
              </a:ext>
            </a:extLst>
          </p:cNvPr>
          <p:cNvSpPr/>
          <p:nvPr/>
        </p:nvSpPr>
        <p:spPr>
          <a:xfrm>
            <a:off x="770448" y="5076117"/>
            <a:ext cx="1414184" cy="4527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443153E7-D8F8-401C-ACFF-6AE53F33ACDD}"/>
              </a:ext>
            </a:extLst>
          </p:cNvPr>
          <p:cNvSpPr txBox="1">
            <a:spLocks/>
          </p:cNvSpPr>
          <p:nvPr/>
        </p:nvSpPr>
        <p:spPr>
          <a:xfrm>
            <a:off x="651679" y="504022"/>
            <a:ext cx="592667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미세먼지 수치에 따른 </a:t>
            </a:r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LED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표시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13CA7-64D4-4ED4-8316-B796803A9470}"/>
              </a:ext>
            </a:extLst>
          </p:cNvPr>
          <p:cNvSpPr txBox="1"/>
          <p:nvPr/>
        </p:nvSpPr>
        <p:spPr>
          <a:xfrm>
            <a:off x="5516228" y="2389486"/>
            <a:ext cx="30120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좋음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파랑</a:t>
            </a:r>
            <a:endParaRPr lang="en-US" altLang="ko-KR" sz="2800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보통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초록</a:t>
            </a:r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나쁨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7030A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보라</a:t>
            </a:r>
            <a:endParaRPr lang="en-US" altLang="ko-KR" sz="2800" dirty="0">
              <a:solidFill>
                <a:srgbClr val="7030A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rgbClr val="7030A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매우 나쁨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빨강</a:t>
            </a:r>
            <a:endParaRPr lang="en-US" altLang="ko-KR" sz="28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99A13-ED84-4AB0-92E7-949CF4BF3281}"/>
              </a:ext>
            </a:extLst>
          </p:cNvPr>
          <p:cNvSpPr txBox="1"/>
          <p:nvPr/>
        </p:nvSpPr>
        <p:spPr>
          <a:xfrm>
            <a:off x="3635643" y="2389485"/>
            <a:ext cx="30120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 ~ 30</a:t>
            </a: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2800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31 ~ 80</a:t>
            </a: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81~150</a:t>
            </a:r>
            <a:endParaRPr lang="en-US" altLang="ko-KR" sz="2800" dirty="0">
              <a:solidFill>
                <a:srgbClr val="7030A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151~</a:t>
            </a:r>
            <a:endParaRPr lang="en-US" altLang="ko-KR" sz="2800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73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C22C79C0-6146-4C37-8913-5D314C34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4047643" cy="665022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 영상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664FB7-DF3A-43A6-9536-5220E7BEB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19" t="12987" r="42476" b="17594"/>
          <a:stretch/>
        </p:blipFill>
        <p:spPr>
          <a:xfrm>
            <a:off x="6040748" y="1403395"/>
            <a:ext cx="5361551" cy="4446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8411CC-DCC4-4F6D-B071-D9EC1419A02B}"/>
              </a:ext>
            </a:extLst>
          </p:cNvPr>
          <p:cNvSpPr txBox="1"/>
          <p:nvPr/>
        </p:nvSpPr>
        <p:spPr>
          <a:xfrm>
            <a:off x="1689903" y="6092368"/>
            <a:ext cx="325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 초기 지역 입력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좋음 (2)">
            <a:hlinkClick r:id="" action="ppaction://media"/>
            <a:extLst>
              <a:ext uri="{FF2B5EF4-FFF2-40B4-BE49-F238E27FC236}">
                <a16:creationId xmlns:a16="http://schemas.microsoft.com/office/drawing/2014/main" id="{C2258A01-CB3E-420E-BB68-677DB99DA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47694"/>
          <a:stretch/>
        </p:blipFill>
        <p:spPr>
          <a:xfrm>
            <a:off x="1250764" y="1403395"/>
            <a:ext cx="4134621" cy="444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3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창문 열기 영상">
            <a:hlinkClick r:id="" action="ppaction://media"/>
            <a:extLst>
              <a:ext uri="{FF2B5EF4-FFF2-40B4-BE49-F238E27FC236}">
                <a16:creationId xmlns:a16="http://schemas.microsoft.com/office/drawing/2014/main" id="{06302A01-9111-42A0-9563-135C85613F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5832" y="871802"/>
            <a:ext cx="7800332" cy="4419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3F928-E277-46B2-829E-0EF3FF152BD4}"/>
              </a:ext>
            </a:extLst>
          </p:cNvPr>
          <p:cNvSpPr txBox="1"/>
          <p:nvPr/>
        </p:nvSpPr>
        <p:spPr>
          <a:xfrm>
            <a:off x="3954682" y="5755597"/>
            <a:ext cx="4282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수치가 좋을 경우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11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창문 닫기 영상">
            <a:hlinkClick r:id="" action="ppaction://media"/>
            <a:extLst>
              <a:ext uri="{FF2B5EF4-FFF2-40B4-BE49-F238E27FC236}">
                <a16:creationId xmlns:a16="http://schemas.microsoft.com/office/drawing/2014/main" id="{22013625-7D9B-4EA9-B5F0-77835FA43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5832" y="871803"/>
            <a:ext cx="7800332" cy="4419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E3183-63FC-47C1-B148-45C2CA98F448}"/>
              </a:ext>
            </a:extLst>
          </p:cNvPr>
          <p:cNvSpPr txBox="1"/>
          <p:nvPr/>
        </p:nvSpPr>
        <p:spPr>
          <a:xfrm>
            <a:off x="3954682" y="5755597"/>
            <a:ext cx="4282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수치가 나쁠 경우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31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219098-8491-46A6-B3D5-A667ABE7F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0" t="11812" r="28414"/>
          <a:stretch/>
        </p:blipFill>
        <p:spPr>
          <a:xfrm>
            <a:off x="1216376" y="1119731"/>
            <a:ext cx="4512297" cy="3993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EFAA5-6B13-4F13-A867-2BAD7B0F4550}"/>
              </a:ext>
            </a:extLst>
          </p:cNvPr>
          <p:cNvSpPr txBox="1"/>
          <p:nvPr/>
        </p:nvSpPr>
        <p:spPr>
          <a:xfrm>
            <a:off x="2996032" y="5494716"/>
            <a:ext cx="95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보통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ED807-965A-455E-A58C-D8C403FA42D9}"/>
              </a:ext>
            </a:extLst>
          </p:cNvPr>
          <p:cNvSpPr txBox="1"/>
          <p:nvPr/>
        </p:nvSpPr>
        <p:spPr>
          <a:xfrm>
            <a:off x="7853303" y="5494716"/>
            <a:ext cx="173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매우 나쁨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B71E0D-93F3-4213-B90B-7EF18D5F7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1" t="10096" r="5654" b="115"/>
          <a:stretch/>
        </p:blipFill>
        <p:spPr>
          <a:xfrm>
            <a:off x="6463327" y="1119731"/>
            <a:ext cx="4512297" cy="39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4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6D14D1BE-AFD9-420B-9004-3E6AE5B4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4117091" cy="66502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아쉬웠던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AF561-455E-44F8-9DF2-0370A8C979C3}"/>
              </a:ext>
            </a:extLst>
          </p:cNvPr>
          <p:cNvSpPr txBox="1"/>
          <p:nvPr/>
        </p:nvSpPr>
        <p:spPr>
          <a:xfrm>
            <a:off x="1118526" y="2521059"/>
            <a:ext cx="92408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짧았던 기간으로 인한 시연 제품의 퀄리티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많은 기능들을 추가하지 못한 아쉬움 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958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8AC2F505-96B3-42D7-9871-E75074414DAE}"/>
              </a:ext>
            </a:extLst>
          </p:cNvPr>
          <p:cNvSpPr txBox="1">
            <a:spLocks/>
          </p:cNvSpPr>
          <p:nvPr/>
        </p:nvSpPr>
        <p:spPr>
          <a:xfrm>
            <a:off x="651679" y="504022"/>
            <a:ext cx="592667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</a:t>
            </a:r>
            <a:endParaRPr lang="ko-KR" altLang="en-US" sz="3200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5EA2A982-36BE-421A-9E25-58C2589C3EA1}"/>
              </a:ext>
            </a:extLst>
          </p:cNvPr>
          <p:cNvSpPr txBox="1"/>
          <p:nvPr/>
        </p:nvSpPr>
        <p:spPr>
          <a:xfrm>
            <a:off x="3607963" y="5897829"/>
            <a:ext cx="497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https://github.com/Jeongyeon999/SWProject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D3E39C-3077-487B-8EC5-46B1C4D8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14" y="1193639"/>
            <a:ext cx="8333772" cy="44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80494-8A98-443D-B2BF-74DA728F7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7671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선정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기대효과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시연 영상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3307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80494-8A98-443D-B2BF-74DA728F7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4777" y="3673974"/>
            <a:ext cx="1465643" cy="14092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평균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 algn="ctr">
              <a:buNone/>
            </a:pP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12.5</a:t>
            </a:r>
          </a:p>
          <a:p>
            <a:pPr marL="514350" indent="-514350" algn="ctr">
              <a:buAutoNum type="arabicPeriod"/>
            </a:pP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3340261" cy="66502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3D768-8CFF-4C56-A850-72377A753016}"/>
              </a:ext>
            </a:extLst>
          </p:cNvPr>
          <p:cNvSpPr txBox="1"/>
          <p:nvPr/>
        </p:nvSpPr>
        <p:spPr>
          <a:xfrm>
            <a:off x="3777598" y="1835448"/>
            <a:ext cx="4131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OECD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주요국 미세먼지 농도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F4D3C4F-262E-40F6-99BD-DA0536C82DA6}"/>
              </a:ext>
            </a:extLst>
          </p:cNvPr>
          <p:cNvSpPr txBox="1">
            <a:spLocks/>
          </p:cNvSpPr>
          <p:nvPr/>
        </p:nvSpPr>
        <p:spPr>
          <a:xfrm>
            <a:off x="6566358" y="3429000"/>
            <a:ext cx="2357136" cy="1976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</a:t>
            </a:r>
            <a:r>
              <a:rPr lang="en-US" altLang="ko-KR" sz="60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25.1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6C425E3-34D9-436B-B2FA-6EA04627D4B8}"/>
              </a:ext>
            </a:extLst>
          </p:cNvPr>
          <p:cNvSpPr/>
          <p:nvPr/>
        </p:nvSpPr>
        <p:spPr>
          <a:xfrm>
            <a:off x="3044777" y="3425183"/>
            <a:ext cx="1465643" cy="1465643"/>
          </a:xfrm>
          <a:prstGeom prst="ellipse">
            <a:avLst/>
          </a:prstGeom>
          <a:noFill/>
          <a:ln w="57150">
            <a:solidFill>
              <a:srgbClr val="5F7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8978EBC-A8BE-4FBD-BF9C-58FDF1E72831}"/>
              </a:ext>
            </a:extLst>
          </p:cNvPr>
          <p:cNvSpPr/>
          <p:nvPr/>
        </p:nvSpPr>
        <p:spPr>
          <a:xfrm>
            <a:off x="6306114" y="2719193"/>
            <a:ext cx="2877624" cy="2877624"/>
          </a:xfrm>
          <a:prstGeom prst="ellipse">
            <a:avLst/>
          </a:prstGeom>
          <a:noFill/>
          <a:ln w="57150">
            <a:solidFill>
              <a:srgbClr val="5F7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9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4133385" cy="66502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기존의 </a:t>
            </a:r>
            <a:r>
              <a:rPr lang="ko-KR" altLang="en-US" sz="3200" dirty="0" err="1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스마트창문</a:t>
            </a:r>
            <a:endParaRPr lang="ko-KR" altLang="en-US" sz="3200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E0005-FA9B-4F48-8228-54748E64EF22}"/>
              </a:ext>
            </a:extLst>
          </p:cNvPr>
          <p:cNvSpPr txBox="1"/>
          <p:nvPr/>
        </p:nvSpPr>
        <p:spPr>
          <a:xfrm>
            <a:off x="1146219" y="5477804"/>
            <a:ext cx="9899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빗물감지센서 또는 블루투스를 이용하여 제어하는 것이 대다수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DE5DF9-963A-46B2-BC92-B97CC4EF9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" t="26265" r="1553"/>
          <a:stretch/>
        </p:blipFill>
        <p:spPr>
          <a:xfrm>
            <a:off x="2349623" y="1677882"/>
            <a:ext cx="7492754" cy="30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4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4133385" cy="665022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차별성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E0005-FA9B-4F48-8228-54748E64EF22}"/>
              </a:ext>
            </a:extLst>
          </p:cNvPr>
          <p:cNvSpPr txBox="1"/>
          <p:nvPr/>
        </p:nvSpPr>
        <p:spPr>
          <a:xfrm>
            <a:off x="1146219" y="2553160"/>
            <a:ext cx="9899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요즘 환경에서 많은 문제가 되고 있는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미세먼지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초점을 두고 설계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신뢰할 수 있는 기관인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한국환경공단의 정보를 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 </a:t>
            </a:r>
            <a:r>
              <a:rPr lang="ko-KR" altLang="en-US" sz="28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크롤링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해오는 방식 사용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64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3340261" cy="66502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E0005-FA9B-4F48-8228-54748E64EF22}"/>
              </a:ext>
            </a:extLst>
          </p:cNvPr>
          <p:cNvSpPr txBox="1"/>
          <p:nvPr/>
        </p:nvSpPr>
        <p:spPr>
          <a:xfrm>
            <a:off x="1384743" y="1705451"/>
            <a:ext cx="924081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수치를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계속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확인해야 함 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업데이트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되는 정보 수집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수동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창문 개폐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자동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창문 개폐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40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870FB51A-4A84-456E-9277-657E682D1924}"/>
              </a:ext>
            </a:extLst>
          </p:cNvPr>
          <p:cNvSpPr txBox="1">
            <a:spLocks/>
          </p:cNvSpPr>
          <p:nvPr/>
        </p:nvSpPr>
        <p:spPr>
          <a:xfrm>
            <a:off x="651679" y="524465"/>
            <a:ext cx="4133385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 소자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195FD-2C29-4C17-825C-D02A389D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06" y="1590696"/>
            <a:ext cx="2410965" cy="24109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330B32-AEF0-45A6-B44F-B08C2B1B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6" y="1869241"/>
            <a:ext cx="2031374" cy="20313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349115-ED10-40D8-B785-664F736CC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28" y="2007391"/>
            <a:ext cx="2253691" cy="15513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39A26E5-ACCE-4C50-A90D-E03E7835D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56" y="1521246"/>
            <a:ext cx="2410965" cy="24109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BE6946-FAA2-46E7-82F8-E4ED6FB68844}"/>
              </a:ext>
            </a:extLst>
          </p:cNvPr>
          <p:cNvSpPr txBox="1"/>
          <p:nvPr/>
        </p:nvSpPr>
        <p:spPr>
          <a:xfrm>
            <a:off x="1049579" y="4074915"/>
            <a:ext cx="1745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라즈베리파이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59BED7-BF08-4C1A-91F2-BD27B566F48A}"/>
              </a:ext>
            </a:extLst>
          </p:cNvPr>
          <p:cNvSpPr txBox="1"/>
          <p:nvPr/>
        </p:nvSpPr>
        <p:spPr>
          <a:xfrm>
            <a:off x="3553840" y="4074915"/>
            <a:ext cx="227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서보모터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(MG90S)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4673AF-755B-4DE7-9232-F5C4F8A906D6}"/>
              </a:ext>
            </a:extLst>
          </p:cNvPr>
          <p:cNvSpPr txBox="1"/>
          <p:nvPr/>
        </p:nvSpPr>
        <p:spPr>
          <a:xfrm>
            <a:off x="9784042" y="4057213"/>
            <a:ext cx="1501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초음파센서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CA941F-B053-4EC3-8239-D3D4206CE766}"/>
              </a:ext>
            </a:extLst>
          </p:cNvPr>
          <p:cNvSpPr txBox="1"/>
          <p:nvPr/>
        </p:nvSpPr>
        <p:spPr>
          <a:xfrm>
            <a:off x="6606842" y="4074915"/>
            <a:ext cx="171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RGB 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339296-8D31-4548-84D1-ECFDC7A7D961}"/>
              </a:ext>
            </a:extLst>
          </p:cNvPr>
          <p:cNvSpPr txBox="1"/>
          <p:nvPr/>
        </p:nvSpPr>
        <p:spPr>
          <a:xfrm>
            <a:off x="201261" y="5074875"/>
            <a:ext cx="3442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크롤링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소자 제어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13673A-B2D4-47D0-BDE9-6A349B31E21B}"/>
              </a:ext>
            </a:extLst>
          </p:cNvPr>
          <p:cNvSpPr txBox="1"/>
          <p:nvPr/>
        </p:nvSpPr>
        <p:spPr>
          <a:xfrm>
            <a:off x="3728643" y="5259542"/>
            <a:ext cx="204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창문 여닫기 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76D9E9-954A-4AAD-BE85-CD92BC200F0D}"/>
              </a:ext>
            </a:extLst>
          </p:cNvPr>
          <p:cNvSpPr txBox="1"/>
          <p:nvPr/>
        </p:nvSpPr>
        <p:spPr>
          <a:xfrm>
            <a:off x="9159949" y="5259542"/>
            <a:ext cx="274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창문의 여닫힘 확인 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55FFD7-8E57-4831-9C39-4464DD410DA3}"/>
              </a:ext>
            </a:extLst>
          </p:cNvPr>
          <p:cNvSpPr txBox="1"/>
          <p:nvPr/>
        </p:nvSpPr>
        <p:spPr>
          <a:xfrm>
            <a:off x="5955821" y="5170567"/>
            <a:ext cx="3020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미세먼지 수치에 따른 색 조절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B4F2446-CC99-4179-8529-267EF858C5A3}"/>
              </a:ext>
            </a:extLst>
          </p:cNvPr>
          <p:cNvCxnSpPr>
            <a:cxnSpLocks/>
          </p:cNvCxnSpPr>
          <p:nvPr/>
        </p:nvCxnSpPr>
        <p:spPr>
          <a:xfrm>
            <a:off x="497596" y="4613921"/>
            <a:ext cx="11127358" cy="0"/>
          </a:xfrm>
          <a:prstGeom prst="line">
            <a:avLst/>
          </a:prstGeom>
          <a:ln w="28575" cmpd="sng">
            <a:solidFill>
              <a:srgbClr val="5F7A5A">
                <a:alpha val="5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5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F205FD0-9922-4CEF-BD44-86C60B00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9" y="504022"/>
            <a:ext cx="3340261" cy="66502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 </a:t>
            </a:r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DFF115-DFDF-48BB-BC53-95A129EC0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177" y="3088790"/>
            <a:ext cx="1233692" cy="12336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B60D2A-75A5-49B8-9737-ED6C85110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5" y="3172336"/>
            <a:ext cx="1073552" cy="10735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5933B9-7174-4ABF-A93E-2AAC1BC2C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17" y="3195259"/>
            <a:ext cx="776380" cy="9912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64BE6E-04B0-431B-9547-A56DE9B9D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95" y="3145477"/>
            <a:ext cx="1177005" cy="1177005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B11482D-44F5-4A33-BAE1-978A137826A3}"/>
              </a:ext>
            </a:extLst>
          </p:cNvPr>
          <p:cNvSpPr/>
          <p:nvPr/>
        </p:nvSpPr>
        <p:spPr>
          <a:xfrm>
            <a:off x="1871840" y="3606043"/>
            <a:ext cx="497712" cy="1991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EDD84F7-F61F-4507-8381-9F6B6AA23F07}"/>
              </a:ext>
            </a:extLst>
          </p:cNvPr>
          <p:cNvSpPr/>
          <p:nvPr/>
        </p:nvSpPr>
        <p:spPr>
          <a:xfrm>
            <a:off x="3910062" y="3606043"/>
            <a:ext cx="497712" cy="175844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C2AA608-6FC0-4551-AD58-368E996CC0D0}"/>
              </a:ext>
            </a:extLst>
          </p:cNvPr>
          <p:cNvSpPr/>
          <p:nvPr/>
        </p:nvSpPr>
        <p:spPr>
          <a:xfrm>
            <a:off x="8769568" y="2972659"/>
            <a:ext cx="497712" cy="304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D2CCD6C-DE5E-473E-AE94-EDF0E2097F20}"/>
              </a:ext>
            </a:extLst>
          </p:cNvPr>
          <p:cNvSpPr/>
          <p:nvPr/>
        </p:nvSpPr>
        <p:spPr>
          <a:xfrm>
            <a:off x="8769568" y="4245888"/>
            <a:ext cx="497712" cy="30443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1E7446-88B2-4385-858A-913C65A4A49E}"/>
              </a:ext>
            </a:extLst>
          </p:cNvPr>
          <p:cNvSpPr txBox="1"/>
          <p:nvPr/>
        </p:nvSpPr>
        <p:spPr>
          <a:xfrm>
            <a:off x="9718979" y="2863268"/>
            <a:ext cx="1727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창문 닫힘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2ABDB8-D193-42E6-B68C-56ECE09FE2E3}"/>
              </a:ext>
            </a:extLst>
          </p:cNvPr>
          <p:cNvSpPr txBox="1"/>
          <p:nvPr/>
        </p:nvSpPr>
        <p:spPr>
          <a:xfrm>
            <a:off x="9718979" y="4178607"/>
            <a:ext cx="1727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창문 열림</a:t>
            </a:r>
            <a:endParaRPr lang="en-US" altLang="ko-KR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5641F5A-F7B7-4CDD-B760-4AFF26C1379B}"/>
              </a:ext>
            </a:extLst>
          </p:cNvPr>
          <p:cNvSpPr/>
          <p:nvPr/>
        </p:nvSpPr>
        <p:spPr>
          <a:xfrm>
            <a:off x="6383622" y="3591310"/>
            <a:ext cx="497712" cy="1991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53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0E83DB-4EEA-4701-97E7-45B6C66C8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4" t="13266" r="42343" b="18052"/>
          <a:stretch/>
        </p:blipFill>
        <p:spPr>
          <a:xfrm>
            <a:off x="711108" y="1597982"/>
            <a:ext cx="5598857" cy="4492101"/>
          </a:xfrm>
          <a:prstGeom prst="rect">
            <a:avLst/>
          </a:prstGeom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10FF8A8B-9744-4CB5-8611-D0AD58C5E5F2}"/>
              </a:ext>
            </a:extLst>
          </p:cNvPr>
          <p:cNvSpPr txBox="1">
            <a:spLocks/>
          </p:cNvSpPr>
          <p:nvPr/>
        </p:nvSpPr>
        <p:spPr>
          <a:xfrm>
            <a:off x="651679" y="504022"/>
            <a:ext cx="4444104" cy="665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미세먼지 </a:t>
            </a:r>
            <a:r>
              <a:rPr lang="ko-KR" altLang="en-US" sz="3200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수치 </a:t>
            </a:r>
            <a:r>
              <a:rPr lang="ko-KR" altLang="en-US" sz="3200" dirty="0" err="1">
                <a:solidFill>
                  <a:srgbClr val="5F7A5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웹크롤링</a:t>
            </a:r>
            <a:endParaRPr lang="ko-KR" altLang="en-US" sz="3200" dirty="0">
              <a:solidFill>
                <a:srgbClr val="5F7A5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8DD085-8BDE-4AAD-AD2A-AF8C59DF9287}"/>
              </a:ext>
            </a:extLst>
          </p:cNvPr>
          <p:cNvSpPr/>
          <p:nvPr/>
        </p:nvSpPr>
        <p:spPr>
          <a:xfrm>
            <a:off x="994298" y="5468647"/>
            <a:ext cx="1509204" cy="5237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DE3C20C-78A8-489B-AC62-225328DF700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03502" y="3433332"/>
            <a:ext cx="4174314" cy="22972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7359E9B-2D81-4899-8DA1-F5C623115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2" t="73897" r="73496" b="18052"/>
          <a:stretch/>
        </p:blipFill>
        <p:spPr>
          <a:xfrm>
            <a:off x="7004231" y="2632687"/>
            <a:ext cx="4476661" cy="15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189</Words>
  <Application>Microsoft Office PowerPoint</Application>
  <PresentationFormat>와이드스크린</PresentationFormat>
  <Paragraphs>76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G마켓 산스 TTF Bold</vt:lpstr>
      <vt:lpstr>맑은 고딕</vt:lpstr>
      <vt:lpstr>G마켓 산스 TTF Medium</vt:lpstr>
      <vt:lpstr>Office 테마</vt:lpstr>
      <vt:lpstr>스마트창문 최종발표</vt:lpstr>
      <vt:lpstr>목차</vt:lpstr>
      <vt:lpstr>01 프로젝트 선정</vt:lpstr>
      <vt:lpstr>기존의 스마트창문</vt:lpstr>
      <vt:lpstr>차별성</vt:lpstr>
      <vt:lpstr>02 기대효과</vt:lpstr>
      <vt:lpstr>PowerPoint 프레젠테이션</vt:lpstr>
      <vt:lpstr>03 프로젝트 개요</vt:lpstr>
      <vt:lpstr>PowerPoint 프레젠테이션</vt:lpstr>
      <vt:lpstr>PowerPoint 프레젠테이션</vt:lpstr>
      <vt:lpstr>PowerPoint 프레젠테이션</vt:lpstr>
      <vt:lpstr>04 프로젝트 시연 영상</vt:lpstr>
      <vt:lpstr>PowerPoint 프레젠테이션</vt:lpstr>
      <vt:lpstr>PowerPoint 프레젠테이션</vt:lpstr>
      <vt:lpstr>PowerPoint 프레젠테이션</vt:lpstr>
      <vt:lpstr>아쉬웠던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스마트창문</dc:title>
  <dc:creator>유 정연</dc:creator>
  <cp:lastModifiedBy>유 정연</cp:lastModifiedBy>
  <cp:revision>37</cp:revision>
  <dcterms:created xsi:type="dcterms:W3CDTF">2021-07-08T15:02:46Z</dcterms:created>
  <dcterms:modified xsi:type="dcterms:W3CDTF">2021-07-23T02:45:25Z</dcterms:modified>
</cp:coreProperties>
</file>